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73" r:id="rId6"/>
    <p:sldId id="271" r:id="rId7"/>
    <p:sldId id="268" r:id="rId8"/>
    <p:sldId id="272" r:id="rId9"/>
    <p:sldId id="260" r:id="rId10"/>
    <p:sldId id="261" r:id="rId11"/>
    <p:sldId id="262" r:id="rId12"/>
    <p:sldId id="263" r:id="rId13"/>
    <p:sldId id="274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46F5A-7BE0-4B54-A5E5-32535C10D5AC}" v="4" dt="2023-10-17T20:53:4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BF646F5A-7BE0-4B54-A5E5-32535C10D5AC}"/>
    <pc:docChg chg="addSld delSld modSld sldOrd">
      <pc:chgData name="Charles Seager" userId="b6090891032109d0" providerId="LiveId" clId="{BF646F5A-7BE0-4B54-A5E5-32535C10D5AC}" dt="2023-10-17T20:53:55.693" v="22" actId="47"/>
      <pc:docMkLst>
        <pc:docMk/>
      </pc:docMkLst>
      <pc:sldChg chg="addSp">
        <pc:chgData name="Charles Seager" userId="b6090891032109d0" providerId="LiveId" clId="{BF646F5A-7BE0-4B54-A5E5-32535C10D5AC}" dt="2023-10-17T20:50:41.332" v="0"/>
        <pc:sldMkLst>
          <pc:docMk/>
          <pc:sldMk cId="3537386240" sldId="267"/>
        </pc:sldMkLst>
        <pc:picChg chg="add">
          <ac:chgData name="Charles Seager" userId="b6090891032109d0" providerId="LiveId" clId="{BF646F5A-7BE0-4B54-A5E5-32535C10D5AC}" dt="2023-10-17T20:50:41.332" v="0"/>
          <ac:picMkLst>
            <pc:docMk/>
            <pc:sldMk cId="3537386240" sldId="267"/>
            <ac:picMk id="1026" creationId="{D6DA3097-0650-CF81-9490-5F7E9DA88BE7}"/>
          </ac:picMkLst>
        </pc:picChg>
      </pc:sldChg>
      <pc:sldChg chg="addSp modSp mod ord">
        <pc:chgData name="Charles Seager" userId="b6090891032109d0" providerId="LiveId" clId="{BF646F5A-7BE0-4B54-A5E5-32535C10D5AC}" dt="2023-10-17T20:52:03.102" v="12" actId="14100"/>
        <pc:sldMkLst>
          <pc:docMk/>
          <pc:sldMk cId="3537141951" sldId="268"/>
        </pc:sldMkLst>
        <pc:picChg chg="add mod">
          <ac:chgData name="Charles Seager" userId="b6090891032109d0" providerId="LiveId" clId="{BF646F5A-7BE0-4B54-A5E5-32535C10D5AC}" dt="2023-10-17T20:51:20.289" v="7" actId="14100"/>
          <ac:picMkLst>
            <pc:docMk/>
            <pc:sldMk cId="3537141951" sldId="268"/>
            <ac:picMk id="3" creationId="{95CB4C21-8DA7-2CCE-4349-B6B8B4ECD902}"/>
          </ac:picMkLst>
        </pc:picChg>
        <pc:picChg chg="add mod">
          <ac:chgData name="Charles Seager" userId="b6090891032109d0" providerId="LiveId" clId="{BF646F5A-7BE0-4B54-A5E5-32535C10D5AC}" dt="2023-10-17T20:52:03.102" v="12" actId="14100"/>
          <ac:picMkLst>
            <pc:docMk/>
            <pc:sldMk cId="3537141951" sldId="268"/>
            <ac:picMk id="5" creationId="{25ED0FD3-209D-5AF5-CB77-3BE1174F0B56}"/>
          </ac:picMkLst>
        </pc:picChg>
      </pc:sldChg>
      <pc:sldChg chg="del">
        <pc:chgData name="Charles Seager" userId="b6090891032109d0" providerId="LiveId" clId="{BF646F5A-7BE0-4B54-A5E5-32535C10D5AC}" dt="2023-10-17T20:53:55.693" v="22" actId="47"/>
        <pc:sldMkLst>
          <pc:docMk/>
          <pc:sldMk cId="1086861432" sldId="269"/>
        </pc:sldMkLst>
      </pc:sldChg>
      <pc:sldChg chg="del">
        <pc:chgData name="Charles Seager" userId="b6090891032109d0" providerId="LiveId" clId="{BF646F5A-7BE0-4B54-A5E5-32535C10D5AC}" dt="2023-10-17T20:53:55.329" v="21" actId="47"/>
        <pc:sldMkLst>
          <pc:docMk/>
          <pc:sldMk cId="3849675259" sldId="270"/>
        </pc:sldMkLst>
      </pc:sldChg>
      <pc:sldChg chg="addSp modSp new mod">
        <pc:chgData name="Charles Seager" userId="b6090891032109d0" providerId="LiveId" clId="{BF646F5A-7BE0-4B54-A5E5-32535C10D5AC}" dt="2023-10-17T20:53:49.017" v="20" actId="14100"/>
        <pc:sldMkLst>
          <pc:docMk/>
          <pc:sldMk cId="2008251237" sldId="274"/>
        </pc:sldMkLst>
        <pc:picChg chg="add mod">
          <ac:chgData name="Charles Seager" userId="b6090891032109d0" providerId="LiveId" clId="{BF646F5A-7BE0-4B54-A5E5-32535C10D5AC}" dt="2023-10-17T20:52:45.060" v="17" actId="1076"/>
          <ac:picMkLst>
            <pc:docMk/>
            <pc:sldMk cId="2008251237" sldId="274"/>
            <ac:picMk id="3" creationId="{B623FA12-FCD7-56E4-69BF-063A9A3FD7AA}"/>
          </ac:picMkLst>
        </pc:picChg>
        <pc:picChg chg="add mod">
          <ac:chgData name="Charles Seager" userId="b6090891032109d0" providerId="LiveId" clId="{BF646F5A-7BE0-4B54-A5E5-32535C10D5AC}" dt="2023-10-17T20:53:49.017" v="20" actId="14100"/>
          <ac:picMkLst>
            <pc:docMk/>
            <pc:sldMk cId="2008251237" sldId="274"/>
            <ac:picMk id="2050" creationId="{521DB792-7A09-A3AF-8007-94FD095C288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6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0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15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7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3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3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6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EC6420-D416-4161-719D-24120A652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-3809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66512-9F92-4856-EC9E-DE56AACCD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89" y="1826096"/>
            <a:ext cx="3149221" cy="214945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PHY CH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A2F07-E20D-0597-DBF2-A4A3739DC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629" y="4299045"/>
            <a:ext cx="2775858" cy="1255593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99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36762D-D8F3-E195-76B5-81ADA35DC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5465C-40C6-35B8-9885-D235E3B4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1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86796-0B9D-D818-1EE2-8F56DD53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0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3FA12-FCD7-56E4-69BF-063A9A3F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7" y="261258"/>
            <a:ext cx="5031176" cy="6008914"/>
          </a:xfrm>
          <a:prstGeom prst="rect">
            <a:avLst/>
          </a:prstGeom>
        </p:spPr>
      </p:pic>
      <p:pic>
        <p:nvPicPr>
          <p:cNvPr id="2050" name="Picture 2" descr="Memes de Jojo's Bizarre Adventure | •Meme• Amino">
            <a:extLst>
              <a:ext uri="{FF2B5EF4-FFF2-40B4-BE49-F238E27FC236}">
                <a16:creationId xmlns:a16="http://schemas.microsoft.com/office/drawing/2014/main" id="{521DB792-7A09-A3AF-8007-94FD095C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665" y="183868"/>
            <a:ext cx="6342064" cy="658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25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95E45-211C-DB8A-2999-4B7FF960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3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E368E-2C7A-9426-ECF5-81A28BFD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1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7F69B-9292-7975-8873-BEBD939E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5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D6DA3097-0650-CF81-9490-5F7E9DA8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8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DD5DC-1286-FFFF-F1B5-85935420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2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845CA-E8A6-438C-C727-265A9C08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3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C9DDD-98B1-FC1C-CD1A-1ED5BBE7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7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1603C-C7CB-FAE6-6F1C-D53ED156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2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7D47F-07DF-3B8C-E290-ACF3A197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B4C21-8DA7-2CCE-4349-B6B8B4EC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127" y="121524"/>
            <a:ext cx="6576783" cy="6549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D0FD3-209D-5AF5-CB77-3BE1174F0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" y="251927"/>
            <a:ext cx="4982547" cy="4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B608A-463F-DAE8-E8D6-3C2E7AC0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8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C3FEE-6BC4-BC4E-6137-0B00E0C3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9717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Goudy Old Style</vt:lpstr>
      <vt:lpstr>MarrakeshVTI</vt:lpstr>
      <vt:lpstr>PHY CH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 CH 10</dc:title>
  <dc:creator>Charles Seager</dc:creator>
  <cp:lastModifiedBy>Charles Seager</cp:lastModifiedBy>
  <cp:revision>1</cp:revision>
  <dcterms:created xsi:type="dcterms:W3CDTF">2023-03-08T16:40:42Z</dcterms:created>
  <dcterms:modified xsi:type="dcterms:W3CDTF">2023-10-17T20:54:01Z</dcterms:modified>
</cp:coreProperties>
</file>